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7" r:id="rId5"/>
    <p:sldId id="269" r:id="rId6"/>
    <p:sldId id="270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21-May-20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21-May-20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21-May-20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21-May-20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21-May-20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21-May-20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21-May-20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21-May-20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21-May-20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21-May-20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21-May-20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21-May-20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c4QS2USKmk&amp;fbclid=IwAR3XwUN0FiN9SPmRWd8e-mRPE-F15ClTFOqO0tr6MUuHE1qGx-N3rslEgSI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Елементарне игре</a:t>
            </a:r>
            <a:br>
              <a:rPr lang="sr-Cyrl-RS" dirty="0"/>
            </a:br>
            <a:r>
              <a:rPr lang="sr-Cyrl-RS" sz="2800" dirty="0"/>
              <a:t>22.05.2020.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Елементарне игре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Драги ученици,</a:t>
            </a:r>
          </a:p>
          <a:p>
            <a:pPr marL="0" indent="0">
              <a:buNone/>
            </a:pPr>
            <a:r>
              <a:rPr lang="sr-Cyrl-RS" dirty="0"/>
              <a:t>Игре које најрадије играте су игре са лоптом. Био то фудбал, кошарка,одбојка, између две ватре и многе друге.. Међутим, како се сада налазите у кући/стану немате довољно простора за те игре а ни довољно другара да оформите тимове. Зато ко има могућности(довољно простора и потребне реквизите) и расположене браћу/сестре и родитеље може да одради следеће игре након вежби са видеа. </a:t>
            </a:r>
          </a:p>
          <a:p>
            <a:pPr marL="0" indent="0">
              <a:buNone/>
            </a:pPr>
            <a:r>
              <a:rPr lang="sr-Cyrl-RS" dirty="0"/>
              <a:t>Срећно!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7788F4-BF61-43B7-8AAE-517D37BD9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365126"/>
            <a:ext cx="1295400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94F6EB-3B8D-4D9E-A9A4-A068D1C51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174626"/>
            <a:ext cx="16764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0A18AD-D916-4D64-8699-6C96FD73CC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7900" y="241301"/>
            <a:ext cx="2057400" cy="15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D0D907D-0C41-4F7E-B06A-EB7122DCB95B}"/>
              </a:ext>
            </a:extLst>
          </p:cNvPr>
          <p:cNvCxnSpPr/>
          <p:nvPr/>
        </p:nvCxnSpPr>
        <p:spPr>
          <a:xfrm flipV="1">
            <a:off x="5334000" y="365126"/>
            <a:ext cx="1752600" cy="1419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907D9D1-3B33-4531-9E5E-7540B7E85F5D}"/>
              </a:ext>
            </a:extLst>
          </p:cNvPr>
          <p:cNvCxnSpPr/>
          <p:nvPr/>
        </p:nvCxnSpPr>
        <p:spPr>
          <a:xfrm>
            <a:off x="5257800" y="241301"/>
            <a:ext cx="2057400" cy="15874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AA6A15-5A0A-45BB-BA23-FA75D05EB815}"/>
              </a:ext>
            </a:extLst>
          </p:cNvPr>
          <p:cNvCxnSpPr/>
          <p:nvPr/>
        </p:nvCxnSpPr>
        <p:spPr>
          <a:xfrm>
            <a:off x="8610600" y="1828800"/>
            <a:ext cx="3048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0A88D37-66CD-469E-B02B-A9CD4E11FC53}"/>
              </a:ext>
            </a:extLst>
          </p:cNvPr>
          <p:cNvCxnSpPr/>
          <p:nvPr/>
        </p:nvCxnSpPr>
        <p:spPr>
          <a:xfrm flipV="1">
            <a:off x="8915400" y="1447800"/>
            <a:ext cx="685800" cy="5937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A3178CC-5E32-458B-AF8E-1F4BFF6DC41D}"/>
              </a:ext>
            </a:extLst>
          </p:cNvPr>
          <p:cNvCxnSpPr/>
          <p:nvPr/>
        </p:nvCxnSpPr>
        <p:spPr>
          <a:xfrm>
            <a:off x="10896600" y="1943100"/>
            <a:ext cx="228600" cy="266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5DB7A15-60D2-424F-B7F7-1B9A9959A3D3}"/>
              </a:ext>
            </a:extLst>
          </p:cNvPr>
          <p:cNvCxnSpPr/>
          <p:nvPr/>
        </p:nvCxnSpPr>
        <p:spPr>
          <a:xfrm flipV="1">
            <a:off x="11087100" y="1524000"/>
            <a:ext cx="8382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Елементарне игре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9982200" cy="347472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hlinkClick r:id="rId2"/>
              </a:rPr>
              <a:t>https://www.youtube.com/watch?v=oc4QS2USKmk&amp;fbclid=IwAR3XwUN0FiN9SPmRWd8e-mRPE-F15ClTFOqO0tr6MUuHE1qGx-N3rslEgSI</a:t>
            </a:r>
            <a:endParaRPr lang="sr-Cyrl-RS" dirty="0"/>
          </a:p>
          <a:p>
            <a:r>
              <a:rPr lang="sr-Cyrl-RS" dirty="0"/>
              <a:t>Уколико сте установили да имате довољно простора и да можете да изведете ове игре:</a:t>
            </a:r>
          </a:p>
          <a:p>
            <a:r>
              <a:rPr lang="sr-Cyrl-RS" dirty="0"/>
              <a:t>Игра 1 Поређате се у колону један иза другог са браћом/сестрама или родитељима.</a:t>
            </a:r>
            <a:r>
              <a:rPr lang="ru-RU" dirty="0"/>
              <a:t> Први играч лопту додаје другоме преко главе, при томе мора тело мало да искриви, други лопту додаје трећем испод ногу, четврти опет преко главе и тако наизменично, преко главе и испод ногу, до краја колоне. Последњи доноси лопту на чело колоне и игра се наставља док се сви не изређају.</a:t>
            </a:r>
          </a:p>
          <a:p>
            <a:r>
              <a:rPr lang="sr-Cyrl-RS" dirty="0"/>
              <a:t>Игра 2 Стати један наспрам другог и добацивати се јастучићем/гуменом лоптом. Прво у висини груди, затим рукама подигнутим изнад главе, затим рукама спуштених у висини колена, и затим направити окрет и након њега добацити лопту саиграчу преко пута.</a:t>
            </a:r>
          </a:p>
          <a:p>
            <a:r>
              <a:rPr lang="sr-Cyrl-RS" dirty="0"/>
              <a:t>НАПОМЕНА: Све ово изводите у договору са родитељима и уколико имате довољно места, уколико немате одрадите само вежбе са видеа и то је одлично!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762000"/>
            <a:ext cx="5867400" cy="838200"/>
          </a:xfrm>
        </p:spPr>
        <p:txBody>
          <a:bodyPr>
            <a:normAutofit fontScale="90000"/>
          </a:bodyPr>
          <a:lstStyle/>
          <a:p>
            <a:r>
              <a:rPr lang="sr-Cyrl-RS" dirty="0"/>
              <a:t>Елементарне игре лоптом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1800" y="2057400"/>
            <a:ext cx="7391400" cy="1676400"/>
          </a:xfrm>
        </p:spPr>
        <p:txBody>
          <a:bodyPr>
            <a:normAutofit lnSpcReduction="10000"/>
          </a:bodyPr>
          <a:lstStyle/>
          <a:p>
            <a:r>
              <a:rPr lang="sr-Cyrl-RS" dirty="0"/>
              <a:t>Домаћи задатак:</a:t>
            </a:r>
          </a:p>
          <a:p>
            <a:r>
              <a:rPr lang="sr-Cyrl-RS" dirty="0"/>
              <a:t>Водити дневник вежбања. За сваки час записати 1-2 реченице.</a:t>
            </a:r>
          </a:p>
          <a:p>
            <a:r>
              <a:rPr lang="sr-Cyrl-RS" dirty="0"/>
              <a:t>Слике дневника слати на </a:t>
            </a:r>
            <a:r>
              <a:rPr lang="en-US" dirty="0"/>
              <a:t>Google</a:t>
            </a:r>
            <a:r>
              <a:rPr lang="sr-Cyrl-RS" dirty="0"/>
              <a:t> учионици.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yard kids education presentation, album (widescreen).potx" id="{B61009BD-7448-452D-9EB3-A92629EDAAF7}" vid="{D5A61431-CA5A-45CA-9A81-30AAFC8F1B2C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A15C6C-6BB6-4DB6-B7D6-7F14EAB2CC5C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Schoolyard kids education presentation, album (widescreen)</Template>
  <TotalTime>56</TotalTime>
  <Words>291</Words>
  <Application>Microsoft Office PowerPoint</Application>
  <PresentationFormat>Widescreen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Times New Roman</vt:lpstr>
      <vt:lpstr>Children Friends 16x9</vt:lpstr>
      <vt:lpstr>Елементарне игре 22.05.2020.</vt:lpstr>
      <vt:lpstr>Елементарне игре</vt:lpstr>
      <vt:lpstr>Елементарне игре</vt:lpstr>
      <vt:lpstr>Елементарне игре лоптом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Физичко васпитање</dc:title>
  <dc:creator>Irena</dc:creator>
  <cp:keywords/>
  <cp:lastModifiedBy>Irena</cp:lastModifiedBy>
  <cp:revision>7</cp:revision>
  <dcterms:created xsi:type="dcterms:W3CDTF">2020-03-24T17:06:15Z</dcterms:created>
  <dcterms:modified xsi:type="dcterms:W3CDTF">2020-05-21T16:32:11Z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